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7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52DB5"/>
    <a:srgbClr val="F15A23"/>
    <a:srgbClr val="FF9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245"/>
    <p:restoredTop sz="96327"/>
  </p:normalViewPr>
  <p:slideViewPr>
    <p:cSldViewPr snapToGrid="0" snapToObjects="1">
      <p:cViewPr varScale="1">
        <p:scale>
          <a:sx n="99" d="100"/>
          <a:sy n="99" d="100"/>
        </p:scale>
        <p:origin x="448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9D030F07-E01E-6146-AA54-595E9308F7B5}" type="datetimeFigureOut">
              <a:rPr lang="en-US" smtClean="0"/>
              <a:t>7/20/22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6E2050FC-F1AB-744D-9822-41EDC33BE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493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9D030F07-E01E-6146-AA54-595E9308F7B5}" type="datetimeFigureOut">
              <a:rPr lang="en-US" smtClean="0"/>
              <a:t>7/20/22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6E2050FC-F1AB-744D-9822-41EDC33BE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627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  <a:prstGeom prst="rect">
            <a:avLst/>
          </a:prstGeo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9D030F07-E01E-6146-AA54-595E9308F7B5}" type="datetimeFigureOut">
              <a:rPr lang="en-US" smtClean="0"/>
              <a:t>7/20/22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6E2050FC-F1AB-744D-9822-41EDC33BE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86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9D030F07-E01E-6146-AA54-595E9308F7B5}" type="datetimeFigureOut">
              <a:rPr lang="en-US" smtClean="0"/>
              <a:t>7/20/22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6E2050FC-F1AB-744D-9822-41EDC33BE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576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9D030F07-E01E-6146-AA54-595E9308F7B5}" type="datetimeFigureOut">
              <a:rPr lang="en-US" smtClean="0"/>
              <a:t>7/20/22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6E2050FC-F1AB-744D-9822-41EDC33BE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709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9D030F07-E01E-6146-AA54-595E9308F7B5}" type="datetimeFigureOut">
              <a:rPr lang="en-US" smtClean="0"/>
              <a:t>7/20/22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6E2050FC-F1AB-744D-9822-41EDC33BE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420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9D030F07-E01E-6146-AA54-595E9308F7B5}" type="datetimeFigureOut">
              <a:rPr lang="en-US" smtClean="0"/>
              <a:t>7/20/22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6E2050FC-F1AB-744D-9822-41EDC33BE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891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9D030F07-E01E-6146-AA54-595E9308F7B5}" type="datetimeFigureOut">
              <a:rPr lang="en-US" smtClean="0"/>
              <a:t>7/20/22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6E2050FC-F1AB-744D-9822-41EDC33BE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868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9D030F07-E01E-6146-AA54-595E9308F7B5}" type="datetimeFigureOut">
              <a:rPr lang="en-US" smtClean="0"/>
              <a:t>7/20/22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6E2050FC-F1AB-744D-9822-41EDC33BE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800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9D030F07-E01E-6146-AA54-595E9308F7B5}" type="datetimeFigureOut">
              <a:rPr lang="en-US" smtClean="0"/>
              <a:t>7/20/22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6E2050FC-F1AB-744D-9822-41EDC33BE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742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9D030F07-E01E-6146-AA54-595E9308F7B5}" type="datetimeFigureOut">
              <a:rPr lang="en-US" smtClean="0"/>
              <a:t>7/20/22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6E2050FC-F1AB-744D-9822-41EDC33BE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648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4817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15A23"/>
            </a:gs>
            <a:gs pos="100000">
              <a:srgbClr val="552DB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2F0F11F-A124-53FB-FF02-B4AF8D1029B3}"/>
              </a:ext>
            </a:extLst>
          </p:cNvPr>
          <p:cNvSpPr/>
          <p:nvPr/>
        </p:nvSpPr>
        <p:spPr>
          <a:xfrm>
            <a:off x="0" y="9311425"/>
            <a:ext cx="6858000" cy="594575"/>
          </a:xfrm>
          <a:prstGeom prst="rect">
            <a:avLst/>
          </a:prstGeom>
          <a:solidFill>
            <a:srgbClr val="552DB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135D96F3-634E-7D39-4E93-92AD533862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1436" y="7240447"/>
            <a:ext cx="2596865" cy="230832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01771CE-269A-BF40-A86B-A758E1317442}"/>
              </a:ext>
            </a:extLst>
          </p:cNvPr>
          <p:cNvSpPr txBox="1"/>
          <p:nvPr/>
        </p:nvSpPr>
        <p:spPr>
          <a:xfrm>
            <a:off x="373486" y="1472055"/>
            <a:ext cx="618185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1"/>
                </a:solidFill>
                <a:latin typeface="Avenir Black" panose="02000503020000020003" pitchFamily="2" charset="0"/>
              </a:rPr>
              <a:t>Have you tried self-checkout?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9698C1B-EF35-9B46-A4F3-638621B6D77B}"/>
              </a:ext>
            </a:extLst>
          </p:cNvPr>
          <p:cNvSpPr txBox="1"/>
          <p:nvPr/>
        </p:nvSpPr>
        <p:spPr>
          <a:xfrm>
            <a:off x="504101" y="3411116"/>
            <a:ext cx="592062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MrEavesModOT" panose="020B0603060502020202" pitchFamily="34" charset="77"/>
              </a:rPr>
              <a:t>Use the Library App to scan and checkout your items instantly, straight from your mobile phone. You can then walk out without the need to queue or speak to a member of staff.</a:t>
            </a:r>
          </a:p>
          <a:p>
            <a:pPr algn="ctr"/>
            <a:endParaRPr lang="en-US" sz="2000" dirty="0">
              <a:solidFill>
                <a:schemeClr val="bg1"/>
              </a:solidFill>
              <a:latin typeface="MrEavesModOT" panose="020B0603060502020202" pitchFamily="34" charset="77"/>
            </a:endParaRPr>
          </a:p>
          <a:p>
            <a:pPr algn="ctr"/>
            <a:r>
              <a:rPr lang="en-US" sz="2000" dirty="0">
                <a:solidFill>
                  <a:schemeClr val="bg1"/>
                </a:solidFill>
                <a:latin typeface="MrEavesModOT" panose="020B0603060502020202" pitchFamily="34" charset="77"/>
              </a:rPr>
              <a:t>SCAN THE QR CODE TO GET STARTED.</a:t>
            </a:r>
          </a:p>
        </p:txBody>
      </p:sp>
      <p:pic>
        <p:nvPicPr>
          <p:cNvPr id="6" name="Picture 5" descr="Logo&#10;&#10;Description automatically generated with low confidence">
            <a:extLst>
              <a:ext uri="{FF2B5EF4-FFF2-40B4-BE49-F238E27FC236}">
                <a16:creationId xmlns:a16="http://schemas.microsoft.com/office/drawing/2014/main" id="{29BE4C78-9039-E54E-80D1-CF9D50513B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6384" y="344039"/>
            <a:ext cx="1056063" cy="1056063"/>
          </a:xfrm>
          <a:prstGeom prst="rect">
            <a:avLst/>
          </a:prstGeom>
        </p:spPr>
      </p:pic>
      <p:pic>
        <p:nvPicPr>
          <p:cNvPr id="7" name="Picture 6" descr="Shape&#10;&#10;Description automatically generated with low confidence">
            <a:extLst>
              <a:ext uri="{FF2B5EF4-FFF2-40B4-BE49-F238E27FC236}">
                <a16:creationId xmlns:a16="http://schemas.microsoft.com/office/drawing/2014/main" id="{0B5F01A5-C4DD-5B47-B6E6-BA47C9B515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23959" y="5424496"/>
            <a:ext cx="1210082" cy="1210082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4427045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7243</TotalTime>
  <Words>49</Words>
  <Application>Microsoft Macintosh PowerPoint</Application>
  <PresentationFormat>A4 Paper (210x297 mm)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Avenir Black</vt:lpstr>
      <vt:lpstr>Calibri</vt:lpstr>
      <vt:lpstr>Calibri Light</vt:lpstr>
      <vt:lpstr>MrEavesModOT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Christina Bryant</dc:creator>
  <cp:lastModifiedBy>Christina Bryant</cp:lastModifiedBy>
  <cp:revision>11</cp:revision>
  <dcterms:created xsi:type="dcterms:W3CDTF">2021-07-13T10:11:53Z</dcterms:created>
  <dcterms:modified xsi:type="dcterms:W3CDTF">2022-07-20T14:18:12Z</dcterms:modified>
</cp:coreProperties>
</file>